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99" d="100"/>
          <a:sy n="99" d="100"/>
        </p:scale>
        <p:origin x="10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0614-37FB-46FC-8432-381B01A17DC0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09DA-0C47-406D-A5BF-735D86F9D7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013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0614-37FB-46FC-8432-381B01A17DC0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09DA-0C47-406D-A5BF-735D86F9D7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601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0614-37FB-46FC-8432-381B01A17DC0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09DA-0C47-406D-A5BF-735D86F9D7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95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0614-37FB-46FC-8432-381B01A17DC0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09DA-0C47-406D-A5BF-735D86F9D7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868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0614-37FB-46FC-8432-381B01A17DC0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09DA-0C47-406D-A5BF-735D86F9D7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06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0614-37FB-46FC-8432-381B01A17DC0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09DA-0C47-406D-A5BF-735D86F9D7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257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0614-37FB-46FC-8432-381B01A17DC0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09DA-0C47-406D-A5BF-735D86F9D7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831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0614-37FB-46FC-8432-381B01A17DC0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09DA-0C47-406D-A5BF-735D86F9D7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649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0614-37FB-46FC-8432-381B01A17DC0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09DA-0C47-406D-A5BF-735D86F9D7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317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0614-37FB-46FC-8432-381B01A17DC0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09DA-0C47-406D-A5BF-735D86F9D7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632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0614-37FB-46FC-8432-381B01A17DC0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A09DA-0C47-406D-A5BF-735D86F9D7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819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F0614-37FB-46FC-8432-381B01A17DC0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A09DA-0C47-406D-A5BF-735D86F9D7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64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11756"/>
            <a:ext cx="12192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проходят КАЖДЫЙ ДЕНЬ с 11:00 до 12:30 и с 13:00 до 14:30</a:t>
            </a: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Первое и второе занятие – лекции и демонстрации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второго занятия – домашние задания и доступ к файлам (образцы, ключи, презентации)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 – написать 1-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эссе по заданным темам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по критериям МГУ, выставление реальных баллов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50% курса – философия, остальная часть – сложные темы из школьной программы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ли у вас свободное время в ближайшие две недели? НЕТ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возникновении любого вопроса – немедленно написать в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85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11756"/>
            <a:ext cx="12192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пройдет экзамен?</a:t>
            </a: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Платформа – вероятно, </a:t>
            </a:r>
            <a:r>
              <a:rPr lang="de-DE" sz="2800" dirty="0" err="1"/>
              <a:t>BigBlueButton</a:t>
            </a:r>
            <a:endParaRPr lang="de-DE" sz="2800" dirty="0"/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Прокторинг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8 августа?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Технический регламент на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cpk.msu.ru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эссе: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Философия				Экономика (всегда есть)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Социология				Политология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(всегда есть)		Культурология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4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11756"/>
            <a:ext cx="12192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пройдет экзамен?</a:t>
            </a: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Платформа – вероятно, </a:t>
            </a:r>
            <a:r>
              <a:rPr lang="de-DE" sz="2800" dirty="0" err="1"/>
              <a:t>BigBlueButton</a:t>
            </a:r>
            <a:endParaRPr lang="de-DE" sz="2800" dirty="0"/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Прокторинг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8 августа?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Технический регламент на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cpk.msu.ru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эссе: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Философия				Экономика (всегда есть)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Социология				Политология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(всегда есть)		Культурология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51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655" y="1260909"/>
            <a:ext cx="9906955" cy="431211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33575" y="548640"/>
            <a:ext cx="511101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Темы 2019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798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33575" y="548640"/>
            <a:ext cx="511101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Темы 2019 года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3415" y="1347431"/>
            <a:ext cx="8769096" cy="4697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73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32548" y="539015"/>
            <a:ext cx="7536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Критерии оценивания, которые сообщают абитуриентам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008" y="1241659"/>
            <a:ext cx="11494780" cy="4783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33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39454" y="2733576"/>
            <a:ext cx="75365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/>
              <a:t>А на самом деле?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72969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153</Words>
  <Application>Microsoft Office PowerPoint</Application>
  <PresentationFormat>Широкоэкранный</PresentationFormat>
  <Paragraphs>43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Максим Дранжевский</dc:creator>
  <cp:lastModifiedBy>Максим Дранжевский</cp:lastModifiedBy>
  <cp:revision>5</cp:revision>
  <dcterms:created xsi:type="dcterms:W3CDTF">2020-07-24T06:43:05Z</dcterms:created>
  <dcterms:modified xsi:type="dcterms:W3CDTF">2020-07-24T12:23:26Z</dcterms:modified>
</cp:coreProperties>
</file>